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424" r:id="rId4"/>
    <p:sldId id="444" r:id="rId5"/>
    <p:sldId id="450" r:id="rId6"/>
    <p:sldId id="441" r:id="rId7"/>
    <p:sldId id="442" r:id="rId8"/>
    <p:sldId id="433" r:id="rId9"/>
    <p:sldId id="434" r:id="rId10"/>
    <p:sldId id="435" r:id="rId11"/>
    <p:sldId id="445" r:id="rId12"/>
    <p:sldId id="448" r:id="rId13"/>
    <p:sldId id="449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102" d="100"/>
          <a:sy n="102" d="100"/>
        </p:scale>
        <p:origin x="-16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2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8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0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32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29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5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0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20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7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471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4886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4671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920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339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5858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3450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751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4833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6853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9808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4F0D-3F21-F54D-BE41-69456DB7737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14/04/15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1DD5-46FE-604A-8685-4CAFD1140BC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87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65434-8CA9-44EF-B94C-264AB9F33B61}" type="datetimeFigureOut">
              <a:rPr lang="en-US" smtClean="0"/>
              <a:t>14/04/15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6F11E-8513-4875-ADA8-69DAB6F7A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42E4F0D-3F21-F54D-BE41-69456DB7737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14/04/15</a:t>
            </a:fld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8851DD5-46FE-604A-8685-4CAFD1140BC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67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95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776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623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581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930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13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123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056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996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7904" y="9087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/>
                <a:cs typeface="Tahoma"/>
              </a:rPr>
              <a:t>[</a:t>
            </a:r>
            <a:r>
              <a:rPr lang="en-US" dirty="0" err="1" smtClean="0">
                <a:latin typeface="Tahoma"/>
                <a:cs typeface="Tahoma"/>
              </a:rPr>
              <a:t>Začni</a:t>
            </a:r>
            <a:r>
              <a:rPr lang="en-US" dirty="0" smtClean="0">
                <a:latin typeface="Tahoma"/>
                <a:cs typeface="Tahoma"/>
              </a:rPr>
              <a:t> </a:t>
            </a:r>
            <a:r>
              <a:rPr lang="en-US" dirty="0" err="1" smtClean="0">
                <a:latin typeface="Tahoma"/>
                <a:cs typeface="Tahoma"/>
              </a:rPr>
              <a:t>písať</a:t>
            </a:r>
            <a:r>
              <a:rPr lang="en-US" dirty="0" smtClean="0">
                <a:latin typeface="Tahoma"/>
                <a:cs typeface="Tahoma"/>
              </a:rPr>
              <a:t> </a:t>
            </a:r>
            <a:r>
              <a:rPr lang="en-US" dirty="0" err="1" smtClean="0">
                <a:latin typeface="Tahoma"/>
                <a:cs typeface="Tahoma"/>
              </a:rPr>
              <a:t>sem</a:t>
            </a:r>
            <a:r>
              <a:rPr lang="en-US" dirty="0" smtClean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306896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537321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904" y="18864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[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Sem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napíš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meno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]</a:t>
            </a:r>
            <a:endParaRPr lang="en-US" sz="2400" dirty="0">
              <a:solidFill>
                <a:schemeClr val="bg1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96516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07904" y="18864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[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Sem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napíš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meno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]</a:t>
            </a:r>
            <a:endParaRPr lang="en-US" sz="24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9087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7904" y="249289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7904" y="486916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69638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07904" y="18864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[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Sem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napíš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/>
                <a:cs typeface="Tahoma"/>
              </a:rPr>
              <a:t>meno</a:t>
            </a:r>
            <a:r>
              <a:rPr lang="en-US" sz="2400" dirty="0" smtClean="0">
                <a:solidFill>
                  <a:schemeClr val="bg1"/>
                </a:solidFill>
                <a:latin typeface="Tahoma"/>
                <a:cs typeface="Tahoma"/>
              </a:rPr>
              <a:t>]</a:t>
            </a:r>
            <a:endParaRPr lang="en-US" sz="24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90872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904" y="306896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486916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[</a:t>
            </a:r>
            <a:r>
              <a:rPr lang="en-US" dirty="0" err="1">
                <a:latin typeface="Tahoma"/>
                <a:cs typeface="Tahoma"/>
              </a:rPr>
              <a:t>Začni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písať</a:t>
            </a:r>
            <a:r>
              <a:rPr lang="en-US" dirty="0">
                <a:latin typeface="Tahoma"/>
                <a:cs typeface="Tahoma"/>
              </a:rPr>
              <a:t> </a:t>
            </a:r>
            <a:r>
              <a:rPr lang="en-US" dirty="0" err="1">
                <a:latin typeface="Tahoma"/>
                <a:cs typeface="Tahoma"/>
              </a:rPr>
              <a:t>sem</a:t>
            </a:r>
            <a:r>
              <a:rPr lang="en-US" dirty="0">
                <a:latin typeface="Tahoma"/>
                <a:cs typeface="Tahoma"/>
              </a:rPr>
              <a:t>]</a:t>
            </a: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91575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512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4673</TotalTime>
  <Words>60</Words>
  <Application>Microsoft Macintosh PowerPoint</Application>
  <PresentationFormat>On-screen Show 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HP_demo_Folio13_1</dc:creator>
  <cp:lastModifiedBy>Marek Didak</cp:lastModifiedBy>
  <cp:revision>268</cp:revision>
  <dcterms:created xsi:type="dcterms:W3CDTF">2014-10-15T14:36:25Z</dcterms:created>
  <dcterms:modified xsi:type="dcterms:W3CDTF">2015-04-14T17:31:43Z</dcterms:modified>
</cp:coreProperties>
</file>