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24" r:id="rId4"/>
    <p:sldId id="444" r:id="rId5"/>
    <p:sldId id="450" r:id="rId6"/>
    <p:sldId id="441" r:id="rId7"/>
    <p:sldId id="442" r:id="rId8"/>
    <p:sldId id="433" r:id="rId9"/>
    <p:sldId id="434" r:id="rId10"/>
    <p:sldId id="435" r:id="rId11"/>
    <p:sldId id="445" r:id="rId12"/>
    <p:sldId id="448" r:id="rId13"/>
    <p:sldId id="44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-1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2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7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886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467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92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3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85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34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75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83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6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853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80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4F0D-3F21-F54D-BE41-69456DB773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1DD5-46FE-604A-8685-4CAFD1140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87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0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3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2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5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2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65434-8CA9-44EF-B94C-264AB9F33B61}" type="datetimeFigureOut">
              <a:rPr lang="en-US" smtClean="0"/>
              <a:t>14/04/15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F11E-8513-4875-ADA8-69DAB6F7A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2E4F0D-3F21-F54D-BE41-69456DB773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14/04/15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8851DD5-46FE-604A-8685-4CAFD1140BC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7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5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9087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/>
                <a:cs typeface="Tahoma"/>
              </a:rPr>
              <a:t>[</a:t>
            </a:r>
            <a:r>
              <a:rPr lang="en-US" dirty="0" err="1" smtClean="0">
                <a:latin typeface="Tahoma"/>
                <a:cs typeface="Tahoma"/>
              </a:rPr>
              <a:t>Začni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 err="1" smtClean="0">
                <a:latin typeface="Tahoma"/>
                <a:cs typeface="Tahoma"/>
              </a:rPr>
              <a:t>písať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 err="1" smtClean="0">
                <a:latin typeface="Tahoma"/>
                <a:cs typeface="Tahoma"/>
              </a:rPr>
              <a:t>sem</a:t>
            </a:r>
            <a:r>
              <a:rPr lang="en-US" dirty="0" smtClean="0">
                <a:latin typeface="Tahoma"/>
                <a:cs typeface="Tahoma"/>
              </a:rPr>
              <a:t>]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30689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[</a:t>
            </a:r>
            <a:r>
              <a:rPr lang="en-US" dirty="0" err="1">
                <a:latin typeface="Tahoma"/>
                <a:cs typeface="Tahoma"/>
              </a:rPr>
              <a:t>Začni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písať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sem</a:t>
            </a:r>
            <a:r>
              <a:rPr lang="en-US" dirty="0">
                <a:latin typeface="Tahoma"/>
                <a:cs typeface="Tahoma"/>
              </a:rPr>
              <a:t>]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37321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[</a:t>
            </a:r>
            <a:r>
              <a:rPr lang="en-US" dirty="0" err="1">
                <a:latin typeface="Tahoma"/>
                <a:cs typeface="Tahoma"/>
              </a:rPr>
              <a:t>Začni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písať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sem</a:t>
            </a:r>
            <a:r>
              <a:rPr lang="en-US" dirty="0">
                <a:latin typeface="Tahoma"/>
                <a:cs typeface="Tahoma"/>
              </a:rPr>
              <a:t>]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[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cs typeface="Tahoma"/>
              </a:rPr>
              <a:t>Sem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cs typeface="Tahoma"/>
              </a:rPr>
              <a:t>napíš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cs typeface="Tahoma"/>
              </a:rPr>
              <a:t>meno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]</a:t>
            </a:r>
            <a:endParaRPr lang="en-US"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651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7904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[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cs typeface="Tahoma"/>
              </a:rPr>
              <a:t>Sem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cs typeface="Tahoma"/>
              </a:rPr>
              <a:t>napíš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cs typeface="Tahoma"/>
              </a:rPr>
              <a:t>meno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]</a:t>
            </a:r>
            <a:endParaRPr lang="en-US"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9087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[</a:t>
            </a:r>
            <a:r>
              <a:rPr lang="en-US" dirty="0" err="1">
                <a:latin typeface="Tahoma"/>
                <a:cs typeface="Tahoma"/>
              </a:rPr>
              <a:t>Začni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písať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sem</a:t>
            </a:r>
            <a:r>
              <a:rPr lang="en-US" dirty="0">
                <a:latin typeface="Tahoma"/>
                <a:cs typeface="Tahoma"/>
              </a:rPr>
              <a:t>]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4928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[</a:t>
            </a:r>
            <a:r>
              <a:rPr lang="en-US" dirty="0" err="1">
                <a:latin typeface="Tahoma"/>
                <a:cs typeface="Tahoma"/>
              </a:rPr>
              <a:t>Začni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písať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sem</a:t>
            </a:r>
            <a:r>
              <a:rPr lang="en-US" dirty="0">
                <a:latin typeface="Tahoma"/>
                <a:cs typeface="Tahoma"/>
              </a:rPr>
              <a:t>]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48691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[</a:t>
            </a:r>
            <a:r>
              <a:rPr lang="en-US" dirty="0" err="1">
                <a:latin typeface="Tahoma"/>
                <a:cs typeface="Tahoma"/>
              </a:rPr>
              <a:t>Začni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písať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sem</a:t>
            </a:r>
            <a:r>
              <a:rPr lang="en-US" dirty="0">
                <a:latin typeface="Tahoma"/>
                <a:cs typeface="Tahoma"/>
              </a:rPr>
              <a:t>]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6963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7904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[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cs typeface="Tahoma"/>
              </a:rPr>
              <a:t>Sem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cs typeface="Tahoma"/>
              </a:rPr>
              <a:t>napíš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ahoma"/>
                <a:cs typeface="Tahoma"/>
              </a:rPr>
              <a:t>meno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]</a:t>
            </a:r>
            <a:endParaRPr lang="en-US"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9087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[</a:t>
            </a:r>
            <a:r>
              <a:rPr lang="en-US" dirty="0" err="1">
                <a:latin typeface="Tahoma"/>
                <a:cs typeface="Tahoma"/>
              </a:rPr>
              <a:t>Začni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písať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sem</a:t>
            </a:r>
            <a:r>
              <a:rPr lang="en-US" dirty="0">
                <a:latin typeface="Tahoma"/>
                <a:cs typeface="Tahoma"/>
              </a:rPr>
              <a:t>]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30689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[</a:t>
            </a:r>
            <a:r>
              <a:rPr lang="en-US" dirty="0" err="1">
                <a:latin typeface="Tahoma"/>
                <a:cs typeface="Tahoma"/>
              </a:rPr>
              <a:t>Začni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písať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sem</a:t>
            </a:r>
            <a:r>
              <a:rPr lang="en-US" dirty="0">
                <a:latin typeface="Tahoma"/>
                <a:cs typeface="Tahoma"/>
              </a:rPr>
              <a:t>]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8691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[</a:t>
            </a:r>
            <a:r>
              <a:rPr lang="en-US" dirty="0" err="1">
                <a:latin typeface="Tahoma"/>
                <a:cs typeface="Tahoma"/>
              </a:rPr>
              <a:t>Začni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písať</a:t>
            </a:r>
            <a:r>
              <a:rPr lang="en-US" dirty="0">
                <a:latin typeface="Tahoma"/>
                <a:cs typeface="Tahoma"/>
              </a:rPr>
              <a:t> </a:t>
            </a:r>
            <a:r>
              <a:rPr lang="en-US" dirty="0" err="1">
                <a:latin typeface="Tahoma"/>
                <a:cs typeface="Tahoma"/>
              </a:rPr>
              <a:t>sem</a:t>
            </a:r>
            <a:r>
              <a:rPr lang="en-US" dirty="0">
                <a:latin typeface="Tahoma"/>
                <a:cs typeface="Tahoma"/>
              </a:rPr>
              <a:t>]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9157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51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77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62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8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3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13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2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05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99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60</Words>
  <Application>Microsoft Macintosh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HP_demo_Folio13_1</dc:creator>
  <cp:lastModifiedBy>Marek Didak</cp:lastModifiedBy>
  <cp:revision>268</cp:revision>
  <dcterms:created xsi:type="dcterms:W3CDTF">2014-10-15T14:36:25Z</dcterms:created>
  <dcterms:modified xsi:type="dcterms:W3CDTF">2015-04-14T17:31:43Z</dcterms:modified>
</cp:coreProperties>
</file>